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68" r:id="rId4"/>
  </p:sldMasterIdLst>
  <p:notesMasterIdLst>
    <p:notesMasterId r:id="rId26"/>
  </p:notesMasterIdLst>
  <p:handoutMasterIdLst>
    <p:handoutMasterId r:id="rId27"/>
  </p:handoutMasterIdLst>
  <p:sldIdLst>
    <p:sldId id="330" r:id="rId5"/>
    <p:sldId id="332" r:id="rId6"/>
    <p:sldId id="333" r:id="rId7"/>
    <p:sldId id="416" r:id="rId8"/>
    <p:sldId id="417" r:id="rId9"/>
    <p:sldId id="418" r:id="rId10"/>
    <p:sldId id="419" r:id="rId11"/>
    <p:sldId id="421" r:id="rId12"/>
    <p:sldId id="420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33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88" autoAdjust="0"/>
    <p:restoredTop sz="85316" autoAdjust="0"/>
  </p:normalViewPr>
  <p:slideViewPr>
    <p:cSldViewPr snapToGrid="0">
      <p:cViewPr varScale="1">
        <p:scale>
          <a:sx n="96" d="100"/>
          <a:sy n="96" d="100"/>
        </p:scale>
        <p:origin x="54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C7B-7008-CF79-CA61-501AE40E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175" y="821308"/>
            <a:ext cx="9989648" cy="5208433"/>
          </a:xfrm>
        </p:spPr>
        <p:txBody>
          <a:bodyPr/>
          <a:lstStyle/>
          <a:p>
            <a:pPr algn="ctr"/>
            <a:r>
              <a:rPr lang="en-US" dirty="0">
                <a:latin typeface="Akira Expanded" panose="02000800000000000000" pitchFamily="50" charset="0"/>
              </a:rPr>
              <a:t>Successful</a:t>
            </a:r>
            <a:br>
              <a:rPr lang="en-US" dirty="0">
                <a:latin typeface="Akira Expanded" panose="02000800000000000000" pitchFamily="50" charset="0"/>
              </a:rPr>
            </a:br>
            <a:r>
              <a:rPr lang="en-US" dirty="0">
                <a:latin typeface="Akira Expanded" panose="02000800000000000000" pitchFamily="50" charset="0"/>
              </a:rPr>
              <a:t>GAMEs</a:t>
            </a:r>
            <a:br>
              <a:rPr lang="en-US" dirty="0">
                <a:latin typeface="Akira Expanded" panose="02000800000000000000" pitchFamily="50" charset="0"/>
              </a:rPr>
            </a:br>
            <a:r>
              <a:rPr lang="en-US" sz="5400" dirty="0">
                <a:latin typeface="Akira Expanded" panose="02000800000000000000" pitchFamily="50" charset="0"/>
              </a:rPr>
              <a:t>during</a:t>
            </a:r>
            <a:br>
              <a:rPr lang="en-US" sz="9000" dirty="0">
                <a:latin typeface="Akira Expanded" panose="02000800000000000000" pitchFamily="50" charset="0"/>
              </a:rPr>
            </a:br>
            <a:r>
              <a:rPr lang="en-US" sz="3600" dirty="0">
                <a:latin typeface="Akira Expanded" panose="02000800000000000000" pitchFamily="50" charset="0"/>
              </a:rPr>
              <a:t>2019 - 2024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A54E3B-9532-F8C3-7CA2-5F01B396933C}"/>
              </a:ext>
            </a:extLst>
          </p:cNvPr>
          <p:cNvSpPr txBox="1">
            <a:spLocks/>
          </p:cNvSpPr>
          <p:nvPr/>
        </p:nvSpPr>
        <p:spPr>
          <a:xfrm>
            <a:off x="4926495" y="5254485"/>
            <a:ext cx="2339009" cy="782207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80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latin typeface="Akira Expanded" panose="02000800000000000000" pitchFamily="50" charset="0"/>
              </a:rPr>
              <a:t>BY ATHUL K M</a:t>
            </a:r>
          </a:p>
          <a:p>
            <a:pPr algn="ctr"/>
            <a:r>
              <a:rPr lang="en-US" sz="1800" dirty="0">
                <a:latin typeface="Akira Expanded" panose="02000800000000000000" pitchFamily="50" charset="0"/>
              </a:rPr>
              <a:t>MSC GT</a:t>
            </a:r>
          </a:p>
        </p:txBody>
      </p:sp>
    </p:spTree>
    <p:extLst>
      <p:ext uri="{BB962C8B-B14F-4D97-AF65-F5344CB8AC3E}">
        <p14:creationId xmlns:p14="http://schemas.microsoft.com/office/powerpoint/2010/main" val="266339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54634-3B71-C6B8-D59B-88FA0041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613B5D-AE3B-DAF1-7A12-D0BA998F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E41DBA-67F0-6F58-7887-50500B05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8FB161-4A0D-EC02-1316-A6973279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86" y="1062291"/>
            <a:ext cx="3258608" cy="19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ITMAN 3">
            <a:extLst>
              <a:ext uri="{FF2B5EF4-FFF2-40B4-BE49-F238E27FC236}">
                <a16:creationId xmlns:a16="http://schemas.microsoft.com/office/drawing/2014/main" id="{B4B166C3-E69E-2AE2-2597-42B8425C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1062290"/>
            <a:ext cx="3258608" cy="19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0BF94658-2999-9CC3-1432-0E31F1712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44" y="1055659"/>
            <a:ext cx="3256135" cy="19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8EF061B0-3760-AC4D-1C2D-27EED120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5" y="3747833"/>
            <a:ext cx="3267757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E5DF640C-6AFC-6413-55B6-72FCDFE2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3747832"/>
            <a:ext cx="3258608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DB2D7AFA-160B-0D25-3D20-68E4F8E91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44" y="3732055"/>
            <a:ext cx="325613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302B796-D48C-3F9B-CE3E-8655D8D3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2021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9976BC-8DE0-0430-9623-6C64376F789D}"/>
              </a:ext>
            </a:extLst>
          </p:cNvPr>
          <p:cNvSpPr txBox="1">
            <a:spLocks/>
          </p:cNvSpPr>
          <p:nvPr/>
        </p:nvSpPr>
        <p:spPr>
          <a:xfrm>
            <a:off x="1182717" y="3144833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E839C53-74FC-859B-BA25-B6121F2D12C4}"/>
              </a:ext>
            </a:extLst>
          </p:cNvPr>
          <p:cNvSpPr txBox="1">
            <a:spLocks/>
          </p:cNvSpPr>
          <p:nvPr/>
        </p:nvSpPr>
        <p:spPr>
          <a:xfrm>
            <a:off x="4760236" y="3144833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3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B297A57-44FB-8F78-BBF4-8009B3042D8D}"/>
              </a:ext>
            </a:extLst>
          </p:cNvPr>
          <p:cNvSpPr txBox="1">
            <a:spLocks/>
          </p:cNvSpPr>
          <p:nvPr/>
        </p:nvSpPr>
        <p:spPr>
          <a:xfrm>
            <a:off x="8296096" y="3210958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4.23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0B4AB75-41FC-0956-3A16-3EB355D15ADF}"/>
              </a:ext>
            </a:extLst>
          </p:cNvPr>
          <p:cNvSpPr txBox="1">
            <a:spLocks/>
          </p:cNvSpPr>
          <p:nvPr/>
        </p:nvSpPr>
        <p:spPr>
          <a:xfrm>
            <a:off x="1182717" y="5971751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4.5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F043875-6063-CE73-0091-E89F5DD973ED}"/>
              </a:ext>
            </a:extLst>
          </p:cNvPr>
          <p:cNvSpPr txBox="1">
            <a:spLocks/>
          </p:cNvSpPr>
          <p:nvPr/>
        </p:nvSpPr>
        <p:spPr>
          <a:xfrm>
            <a:off x="4760236" y="5971751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10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CD340A9-F135-5465-FDC9-F97ACDEA8D0A}"/>
              </a:ext>
            </a:extLst>
          </p:cNvPr>
          <p:cNvSpPr txBox="1">
            <a:spLocks/>
          </p:cNvSpPr>
          <p:nvPr/>
        </p:nvSpPr>
        <p:spPr>
          <a:xfrm>
            <a:off x="8296096" y="6037876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1.7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54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003FC-76EE-0226-0C82-C42F475E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C4C67B-BDD1-7101-D162-533F46A3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03195-22FE-887F-1B07-1C9C897B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E1D3EF-BDC4-1E64-FAF9-C6C45E89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5" y="1062292"/>
            <a:ext cx="3267757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B918394-6C53-8BF4-E5B3-0BB5E095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1055659"/>
            <a:ext cx="325613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D78A53C-2B97-2653-F302-D5173D3C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673" y="1055658"/>
            <a:ext cx="327690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1C554A0-8326-C1D4-4B7F-4325449A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3747831"/>
            <a:ext cx="3267757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Metroid Dread - How to Unlock all Ending Images">
            <a:extLst>
              <a:ext uri="{FF2B5EF4-FFF2-40B4-BE49-F238E27FC236}">
                <a16:creationId xmlns:a16="http://schemas.microsoft.com/office/drawing/2014/main" id="{171E89E1-77DE-1B2C-C97A-5EB77A0E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3754468"/>
            <a:ext cx="3256135" cy="20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ED29F01D-EA35-FBD6-A68E-865835F9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28" y="3754467"/>
            <a:ext cx="3286051" cy="203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BD7349C-18C2-C23D-5EC3-27A7A525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2F8909-072D-BC01-720D-05C975DA6FD2}"/>
              </a:ext>
            </a:extLst>
          </p:cNvPr>
          <p:cNvSpPr txBox="1">
            <a:spLocks/>
          </p:cNvSpPr>
          <p:nvPr/>
        </p:nvSpPr>
        <p:spPr>
          <a:xfrm>
            <a:off x="1212633" y="3190601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13DD686-D0AE-B426-01BA-D8C5C8693F73}"/>
              </a:ext>
            </a:extLst>
          </p:cNvPr>
          <p:cNvSpPr txBox="1">
            <a:spLocks/>
          </p:cNvSpPr>
          <p:nvPr/>
        </p:nvSpPr>
        <p:spPr>
          <a:xfrm>
            <a:off x="4790152" y="3190601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DDD3F42-BDBD-B8CA-BE98-F51FDEB79986}"/>
              </a:ext>
            </a:extLst>
          </p:cNvPr>
          <p:cNvSpPr txBox="1">
            <a:spLocks/>
          </p:cNvSpPr>
          <p:nvPr/>
        </p:nvSpPr>
        <p:spPr>
          <a:xfrm>
            <a:off x="8326012" y="3256726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AB285AA-858F-5234-425E-99ABC77FD00B}"/>
              </a:ext>
            </a:extLst>
          </p:cNvPr>
          <p:cNvSpPr txBox="1">
            <a:spLocks/>
          </p:cNvSpPr>
          <p:nvPr/>
        </p:nvSpPr>
        <p:spPr>
          <a:xfrm>
            <a:off x="1212633" y="591412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33.7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7812B1B-4435-CB76-2D4E-A5A97DD8FC13}"/>
              </a:ext>
            </a:extLst>
          </p:cNvPr>
          <p:cNvSpPr txBox="1">
            <a:spLocks/>
          </p:cNvSpPr>
          <p:nvPr/>
        </p:nvSpPr>
        <p:spPr>
          <a:xfrm>
            <a:off x="4790152" y="591412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3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AB2B5D4-F014-B1F5-76EB-FF254993F3BE}"/>
              </a:ext>
            </a:extLst>
          </p:cNvPr>
          <p:cNvSpPr txBox="1">
            <a:spLocks/>
          </p:cNvSpPr>
          <p:nvPr/>
        </p:nvSpPr>
        <p:spPr>
          <a:xfrm>
            <a:off x="8326012" y="598025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047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075C2-33C6-9820-73A6-CF47C6FB7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CC0084-4417-EBB9-AC63-49DD5FD4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BA7BC-37E6-E734-5834-41854EA9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266" name="Picture 2" descr="Monster Hunter Rise 1">
            <a:extLst>
              <a:ext uri="{FF2B5EF4-FFF2-40B4-BE49-F238E27FC236}">
                <a16:creationId xmlns:a16="http://schemas.microsoft.com/office/drawing/2014/main" id="{4088D9E5-3A66-340C-6E4C-486BD3FB6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1055659"/>
            <a:ext cx="3267757" cy="203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9A05E9FC-EF61-4A54-8C37-A208BD6A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1047048"/>
            <a:ext cx="325613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hin megami tensei v vengeance is now available on steam v0 fdef5exwnpqsgkvhvj1xfagx 3u38ua8vbo ytmej w">
            <a:extLst>
              <a:ext uri="{FF2B5EF4-FFF2-40B4-BE49-F238E27FC236}">
                <a16:creationId xmlns:a16="http://schemas.microsoft.com/office/drawing/2014/main" id="{888E070E-8AA7-9E03-7B05-17DC2D06F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674" y="1047048"/>
            <a:ext cx="325613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E63CF82-6F86-41A5-2D4D-98A95632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1340FE-1D7D-7C62-5BF3-9FC638893FDD}"/>
              </a:ext>
            </a:extLst>
          </p:cNvPr>
          <p:cNvSpPr txBox="1">
            <a:spLocks/>
          </p:cNvSpPr>
          <p:nvPr/>
        </p:nvSpPr>
        <p:spPr>
          <a:xfrm>
            <a:off x="1241991" y="3251956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5EB2B6-BDF4-4A5E-E729-57EB05665A47}"/>
              </a:ext>
            </a:extLst>
          </p:cNvPr>
          <p:cNvSpPr txBox="1">
            <a:spLocks/>
          </p:cNvSpPr>
          <p:nvPr/>
        </p:nvSpPr>
        <p:spPr>
          <a:xfrm>
            <a:off x="4819510" y="3251956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3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B9B578-8DF7-0E01-47BA-740A4CB6A1AB}"/>
              </a:ext>
            </a:extLst>
          </p:cNvPr>
          <p:cNvSpPr txBox="1">
            <a:spLocks/>
          </p:cNvSpPr>
          <p:nvPr/>
        </p:nvSpPr>
        <p:spPr>
          <a:xfrm>
            <a:off x="8355370" y="3318081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1.6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656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DA67E-3C17-9E3A-0EA3-B209B03C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D0D6F4-FC9E-F597-B455-E54890658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C43982-B6D7-2450-BEDB-D0A83186EE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3684" y="890014"/>
            <a:ext cx="10234123" cy="4628580"/>
          </a:xfrm>
        </p:spPr>
        <p:txBody>
          <a:bodyPr/>
          <a:lstStyle/>
          <a:p>
            <a:r>
              <a:rPr lang="en-US" sz="1600" dirty="0">
                <a:latin typeface="+mj-lt"/>
              </a:rPr>
              <a:t>2022 was another stellar year for PC gaming, featuring a blend of AAA titles and standout indie games. Here are some of the most successful and acclaimed PC games of 2022:</a:t>
            </a:r>
            <a:endParaRPr lang="en-US" sz="9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603AE-8269-14FC-E462-CAD862D5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69C5FC3-EFCB-0F5B-A93E-17A5AEE9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56" y="1647347"/>
            <a:ext cx="3267468" cy="178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855DC34-4583-189B-8607-E1D64E946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4" y="1635109"/>
            <a:ext cx="3241294" cy="17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ying Light week. New you. New look">
            <a:extLst>
              <a:ext uri="{FF2B5EF4-FFF2-40B4-BE49-F238E27FC236}">
                <a16:creationId xmlns:a16="http://schemas.microsoft.com/office/drawing/2014/main" id="{D29D7F91-3D41-BFC5-1C8E-50700F59A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3"/>
          <a:stretch/>
        </p:blipFill>
        <p:spPr bwMode="auto">
          <a:xfrm>
            <a:off x="8091426" y="1647347"/>
            <a:ext cx="3241294" cy="17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A11853D0-5852-DF64-643B-A38ADB90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24" y="4072599"/>
            <a:ext cx="3261094" cy="189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6B99E2A1-48D7-9A1F-DEB3-665CEB26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020" y="4072599"/>
            <a:ext cx="3267468" cy="189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C0939140-38FD-D706-982B-0FABF4A5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890" y="4072599"/>
            <a:ext cx="3241294" cy="189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D51736A-99C9-2A00-A3C5-C75E4F3D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2022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026F82-B837-A95B-8A58-A0D5019638A3}"/>
              </a:ext>
            </a:extLst>
          </p:cNvPr>
          <p:cNvSpPr txBox="1">
            <a:spLocks/>
          </p:cNvSpPr>
          <p:nvPr/>
        </p:nvSpPr>
        <p:spPr>
          <a:xfrm>
            <a:off x="1151588" y="352778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D498AA7-5D11-7AD3-14D6-246F3BCCDA27}"/>
              </a:ext>
            </a:extLst>
          </p:cNvPr>
          <p:cNvSpPr txBox="1">
            <a:spLocks/>
          </p:cNvSpPr>
          <p:nvPr/>
        </p:nvSpPr>
        <p:spPr>
          <a:xfrm>
            <a:off x="4729107" y="352778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23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9E030D7-6E10-B4D6-AD9C-8E93DD5F488D}"/>
              </a:ext>
            </a:extLst>
          </p:cNvPr>
          <p:cNvSpPr txBox="1">
            <a:spLocks/>
          </p:cNvSpPr>
          <p:nvPr/>
        </p:nvSpPr>
        <p:spPr>
          <a:xfrm>
            <a:off x="8264967" y="359390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5CE2944-CF32-E8CD-960E-0B2BBAB82A36}"/>
              </a:ext>
            </a:extLst>
          </p:cNvPr>
          <p:cNvSpPr txBox="1">
            <a:spLocks/>
          </p:cNvSpPr>
          <p:nvPr/>
        </p:nvSpPr>
        <p:spPr>
          <a:xfrm>
            <a:off x="1151588" y="615828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36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4601AD1-A5A5-95CF-0930-715FB41380EA}"/>
              </a:ext>
            </a:extLst>
          </p:cNvPr>
          <p:cNvSpPr txBox="1">
            <a:spLocks/>
          </p:cNvSpPr>
          <p:nvPr/>
        </p:nvSpPr>
        <p:spPr>
          <a:xfrm>
            <a:off x="4729107" y="615828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25F2931-9803-2536-276C-545B36386A45}"/>
              </a:ext>
            </a:extLst>
          </p:cNvPr>
          <p:cNvSpPr txBox="1">
            <a:spLocks/>
          </p:cNvSpPr>
          <p:nvPr/>
        </p:nvSpPr>
        <p:spPr>
          <a:xfrm>
            <a:off x="8264967" y="622441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50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2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ABAE2-28E3-84D0-E319-AD4542A69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63E146-3084-AA40-03CF-AB70413A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CCEA6C-88AA-2E6C-6193-3CA2534A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301D2F4-4E04-C640-3B35-D3FC12B1C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5" y="1062290"/>
            <a:ext cx="3267757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orizon Zero Dawn™ Remastered">
            <a:extLst>
              <a:ext uri="{FF2B5EF4-FFF2-40B4-BE49-F238E27FC236}">
                <a16:creationId xmlns:a16="http://schemas.microsoft.com/office/drawing/2014/main" id="{5FAA68B4-96D2-8212-A158-36F9A28C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1088286"/>
            <a:ext cx="3256135" cy="20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DABB3A45-9230-D61E-F1DE-DC78B09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44" y="1088286"/>
            <a:ext cx="327190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054D5224-AECF-9AF3-7806-13B86CEC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1" y="3747832"/>
            <a:ext cx="3265101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D667044D-6E78-05FE-DED6-2B15B7F6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3740757"/>
            <a:ext cx="325613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417C35A7-011D-F940-D566-117763BE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673" y="3740757"/>
            <a:ext cx="3292677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A8B58B3-20BA-0A10-8ED6-1F4E81E7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2C31F3-3220-3FE1-2D6F-029F820C82CE}"/>
              </a:ext>
            </a:extLst>
          </p:cNvPr>
          <p:cNvSpPr txBox="1">
            <a:spLocks/>
          </p:cNvSpPr>
          <p:nvPr/>
        </p:nvSpPr>
        <p:spPr>
          <a:xfrm>
            <a:off x="1203488" y="323566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 Billion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7391A7-B142-9791-95C0-A742E8742AA2}"/>
              </a:ext>
            </a:extLst>
          </p:cNvPr>
          <p:cNvSpPr txBox="1">
            <a:spLocks/>
          </p:cNvSpPr>
          <p:nvPr/>
        </p:nvSpPr>
        <p:spPr>
          <a:xfrm>
            <a:off x="4781007" y="323566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20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D22784F-2E99-6394-F933-C2DA7260A37F}"/>
              </a:ext>
            </a:extLst>
          </p:cNvPr>
          <p:cNvSpPr txBox="1">
            <a:spLocks/>
          </p:cNvSpPr>
          <p:nvPr/>
        </p:nvSpPr>
        <p:spPr>
          <a:xfrm>
            <a:off x="8316867" y="330178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ECB1154-259C-7C13-0648-2B09307A9DDE}"/>
              </a:ext>
            </a:extLst>
          </p:cNvPr>
          <p:cNvSpPr txBox="1">
            <a:spLocks/>
          </p:cNvSpPr>
          <p:nvPr/>
        </p:nvSpPr>
        <p:spPr>
          <a:xfrm>
            <a:off x="1203488" y="592856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3.5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13D34D7-C906-B1EB-A226-FEA4748B9071}"/>
              </a:ext>
            </a:extLst>
          </p:cNvPr>
          <p:cNvSpPr txBox="1">
            <a:spLocks/>
          </p:cNvSpPr>
          <p:nvPr/>
        </p:nvSpPr>
        <p:spPr>
          <a:xfrm>
            <a:off x="4839566" y="5893749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2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E94DF1C-A96F-00FC-B469-10AA274BEF09}"/>
              </a:ext>
            </a:extLst>
          </p:cNvPr>
          <p:cNvSpPr txBox="1">
            <a:spLocks/>
          </p:cNvSpPr>
          <p:nvPr/>
        </p:nvSpPr>
        <p:spPr>
          <a:xfrm>
            <a:off x="8170977" y="592856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6972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9F4A-0973-AE81-AC07-67F866126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F27257-C8B4-5744-3CB8-3C283330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43138-FE57-4291-4022-02B2BC91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B99B358-C3E5-CF37-9AD0-2CA7F6052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1" y="1062293"/>
            <a:ext cx="3265101" cy="20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E033AEA-8587-5A5A-1840-FC6B89448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1078069"/>
            <a:ext cx="327190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CFC598C6-2FAF-5568-9F26-708C58891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444" y="1078069"/>
            <a:ext cx="327190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51944F73-D70E-2906-AB22-AD9ACE356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1" y="3747832"/>
            <a:ext cx="3265101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F393FE2D-2D84-1998-DE9D-95CB717F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3740756"/>
            <a:ext cx="327190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Pokémon Legends: Z-A">
            <a:extLst>
              <a:ext uri="{FF2B5EF4-FFF2-40B4-BE49-F238E27FC236}">
                <a16:creationId xmlns:a16="http://schemas.microsoft.com/office/drawing/2014/main" id="{836C7E60-DB8A-650B-9E01-5A37A621B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26" y="3414900"/>
            <a:ext cx="3908577" cy="20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1180BF8-2B1B-5F20-60BF-48EEB5F9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C68B70-5D8B-D045-2458-40A57381F1E2}"/>
              </a:ext>
            </a:extLst>
          </p:cNvPr>
          <p:cNvSpPr txBox="1">
            <a:spLocks/>
          </p:cNvSpPr>
          <p:nvPr/>
        </p:nvSpPr>
        <p:spPr>
          <a:xfrm>
            <a:off x="1203488" y="323566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96136-423F-CA61-75F6-164A5E34F19F}"/>
              </a:ext>
            </a:extLst>
          </p:cNvPr>
          <p:cNvSpPr txBox="1">
            <a:spLocks/>
          </p:cNvSpPr>
          <p:nvPr/>
        </p:nvSpPr>
        <p:spPr>
          <a:xfrm>
            <a:off x="4781007" y="323566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3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D3DE1C9-62EA-4414-9C92-80FDD00D8CD8}"/>
              </a:ext>
            </a:extLst>
          </p:cNvPr>
          <p:cNvSpPr txBox="1">
            <a:spLocks/>
          </p:cNvSpPr>
          <p:nvPr/>
        </p:nvSpPr>
        <p:spPr>
          <a:xfrm>
            <a:off x="8316867" y="330178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4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1630F0E-5F8E-0F96-F1D3-95FF6A59F585}"/>
              </a:ext>
            </a:extLst>
          </p:cNvPr>
          <p:cNvSpPr txBox="1">
            <a:spLocks/>
          </p:cNvSpPr>
          <p:nvPr/>
        </p:nvSpPr>
        <p:spPr>
          <a:xfrm>
            <a:off x="1203488" y="592856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A8F83F-BEB1-4814-6434-287B9BAB4367}"/>
              </a:ext>
            </a:extLst>
          </p:cNvPr>
          <p:cNvSpPr txBox="1">
            <a:spLocks/>
          </p:cNvSpPr>
          <p:nvPr/>
        </p:nvSpPr>
        <p:spPr>
          <a:xfrm>
            <a:off x="4735686" y="5893749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8.4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5C6F3F0-0BE6-2220-B9C6-03A7AE44C70E}"/>
              </a:ext>
            </a:extLst>
          </p:cNvPr>
          <p:cNvSpPr txBox="1">
            <a:spLocks/>
          </p:cNvSpPr>
          <p:nvPr/>
        </p:nvSpPr>
        <p:spPr>
          <a:xfrm>
            <a:off x="8170977" y="592856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404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70B09-D3B4-A317-D4C0-D46B389B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A9307B-567B-8F0D-F66E-E84BE7C7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3D132-EE1E-595D-CA4B-068E825A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5362" name="Picture 2" descr="Splatoon™ 3 1">
            <a:extLst>
              <a:ext uri="{FF2B5EF4-FFF2-40B4-BE49-F238E27FC236}">
                <a16:creationId xmlns:a16="http://schemas.microsoft.com/office/drawing/2014/main" id="{8EF70C81-5DAE-0AC3-86DE-D70E6EDC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6" y="1078069"/>
            <a:ext cx="327190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 ">
            <a:extLst>
              <a:ext uri="{FF2B5EF4-FFF2-40B4-BE49-F238E27FC236}">
                <a16:creationId xmlns:a16="http://schemas.microsoft.com/office/drawing/2014/main" id="{1A403DDD-219A-1851-89F1-BF96D102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1078069"/>
            <a:ext cx="327190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Xenoblade Chronicles™ 3 1">
            <a:extLst>
              <a:ext uri="{FF2B5EF4-FFF2-40B4-BE49-F238E27FC236}">
                <a16:creationId xmlns:a16="http://schemas.microsoft.com/office/drawing/2014/main" id="{CA9150B8-91BA-4C94-D8DC-25D88E852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444" y="1078069"/>
            <a:ext cx="327190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Kirby and the Forgotten Land - Banner">
            <a:extLst>
              <a:ext uri="{FF2B5EF4-FFF2-40B4-BE49-F238E27FC236}">
                <a16:creationId xmlns:a16="http://schemas.microsoft.com/office/drawing/2014/main" id="{B0349B44-3337-1463-CD22-E76AD904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3860474"/>
            <a:ext cx="327190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>
            <a:extLst>
              <a:ext uri="{FF2B5EF4-FFF2-40B4-BE49-F238E27FC236}">
                <a16:creationId xmlns:a16="http://schemas.microsoft.com/office/drawing/2014/main" id="{4D326EF9-8DBB-123A-99EA-31C13758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444" y="3860473"/>
            <a:ext cx="327190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>
            <a:extLst>
              <a:ext uri="{FF2B5EF4-FFF2-40B4-BE49-F238E27FC236}">
                <a16:creationId xmlns:a16="http://schemas.microsoft.com/office/drawing/2014/main" id="{A3127BED-7B8D-DD40-12C3-89C5D4912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5" y="3860472"/>
            <a:ext cx="327190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3FB2DF0-3CB0-FA28-2F2C-7591BB406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062E07-EB84-27F2-C0F0-F877F61B601B}"/>
              </a:ext>
            </a:extLst>
          </p:cNvPr>
          <p:cNvSpPr txBox="1">
            <a:spLocks/>
          </p:cNvSpPr>
          <p:nvPr/>
        </p:nvSpPr>
        <p:spPr>
          <a:xfrm>
            <a:off x="1197130" y="3313998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7.9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F52A16-0C35-5A8C-2F4F-D0B483BD380D}"/>
              </a:ext>
            </a:extLst>
          </p:cNvPr>
          <p:cNvSpPr txBox="1">
            <a:spLocks/>
          </p:cNvSpPr>
          <p:nvPr/>
        </p:nvSpPr>
        <p:spPr>
          <a:xfrm>
            <a:off x="4774649" y="3313998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90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F17537-92C5-994A-ADEE-90F180B89285}"/>
              </a:ext>
            </a:extLst>
          </p:cNvPr>
          <p:cNvSpPr txBox="1">
            <a:spLocks/>
          </p:cNvSpPr>
          <p:nvPr/>
        </p:nvSpPr>
        <p:spPr>
          <a:xfrm>
            <a:off x="8310509" y="3380123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1.81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82BA2C9-6268-DF97-D087-DAA963FDCE2E}"/>
              </a:ext>
            </a:extLst>
          </p:cNvPr>
          <p:cNvSpPr txBox="1">
            <a:spLocks/>
          </p:cNvSpPr>
          <p:nvPr/>
        </p:nvSpPr>
        <p:spPr>
          <a:xfrm>
            <a:off x="1197130" y="612554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1088000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B81CAF4-CE11-38F5-8D9D-F3891529A618}"/>
              </a:ext>
            </a:extLst>
          </p:cNvPr>
          <p:cNvSpPr txBox="1">
            <a:spLocks/>
          </p:cNvSpPr>
          <p:nvPr/>
        </p:nvSpPr>
        <p:spPr>
          <a:xfrm>
            <a:off x="4729328" y="6090729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2.1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02B738D-8FB7-3387-360D-05C221550176}"/>
              </a:ext>
            </a:extLst>
          </p:cNvPr>
          <p:cNvSpPr txBox="1">
            <a:spLocks/>
          </p:cNvSpPr>
          <p:nvPr/>
        </p:nvSpPr>
        <p:spPr>
          <a:xfrm>
            <a:off x="8164619" y="612554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91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82C38-E636-7AC5-37CF-EA5B85A23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1971B5-936B-C366-65B2-51A666AC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128459-77B1-BEDA-3113-3C6F1EA31E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3684" y="890014"/>
            <a:ext cx="10234123" cy="4628580"/>
          </a:xfrm>
        </p:spPr>
        <p:txBody>
          <a:bodyPr/>
          <a:lstStyle/>
          <a:p>
            <a:r>
              <a:rPr lang="en-US" sz="1600" dirty="0">
                <a:latin typeface="+mj-lt"/>
              </a:rPr>
              <a:t>Some of the most successful PC games in 2023 included a mix of immersive RPGs, unique puzzle experiences, and standout horror games, each earning high praise for different reasons:</a:t>
            </a:r>
            <a:endParaRPr lang="en-US" sz="7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257C69-B3DE-28EB-712B-1C2CD7A8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16C6181-EAFA-0B3D-BBD4-E8566B372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37" y="1647347"/>
            <a:ext cx="3267468" cy="178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E52234C-C821-03C8-08B1-1013DBEF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020" y="1647347"/>
            <a:ext cx="3261094" cy="178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0AD7162C-3E00-2A81-1D74-3976F5D7F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890" y="1647347"/>
            <a:ext cx="3210460" cy="178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Alan Wake 2">
            <a:extLst>
              <a:ext uri="{FF2B5EF4-FFF2-40B4-BE49-F238E27FC236}">
                <a16:creationId xmlns:a16="http://schemas.microsoft.com/office/drawing/2014/main" id="{CE01231B-7E85-9044-8447-A792836C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37" y="4101092"/>
            <a:ext cx="3264281" cy="18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45A597CF-4D81-12FC-A1C6-55C4A207F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74" y="4077787"/>
            <a:ext cx="3261094" cy="186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A8C0320E-2A15-8CD4-27A2-01ABEB8C7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890" y="4077787"/>
            <a:ext cx="3210460" cy="189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20FB2CB-E08B-E0D8-4860-D350C8A6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4DC2FC6-244D-07B3-F270-526B528A5347}"/>
              </a:ext>
            </a:extLst>
          </p:cNvPr>
          <p:cNvSpPr txBox="1">
            <a:spLocks/>
          </p:cNvSpPr>
          <p:nvPr/>
        </p:nvSpPr>
        <p:spPr>
          <a:xfrm>
            <a:off x="1151588" y="352778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5.2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3577F3E-5C2B-136A-6DF1-ED779AFD88BA}"/>
              </a:ext>
            </a:extLst>
          </p:cNvPr>
          <p:cNvSpPr txBox="1">
            <a:spLocks/>
          </p:cNvSpPr>
          <p:nvPr/>
        </p:nvSpPr>
        <p:spPr>
          <a:xfrm>
            <a:off x="4729107" y="352778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10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F21DA5F-1D84-53D5-3473-2AE9C6B1AE8E}"/>
              </a:ext>
            </a:extLst>
          </p:cNvPr>
          <p:cNvSpPr txBox="1">
            <a:spLocks/>
          </p:cNvSpPr>
          <p:nvPr/>
        </p:nvSpPr>
        <p:spPr>
          <a:xfrm>
            <a:off x="8264967" y="359390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303F6CB-3937-C4E3-9D7B-1BB523F0C581}"/>
              </a:ext>
            </a:extLst>
          </p:cNvPr>
          <p:cNvSpPr txBox="1">
            <a:spLocks/>
          </p:cNvSpPr>
          <p:nvPr/>
        </p:nvSpPr>
        <p:spPr>
          <a:xfrm>
            <a:off x="1151588" y="615077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1.3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D729FEB-78A7-3464-EB1B-61EEF6A2A04F}"/>
              </a:ext>
            </a:extLst>
          </p:cNvPr>
          <p:cNvSpPr txBox="1">
            <a:spLocks/>
          </p:cNvSpPr>
          <p:nvPr/>
        </p:nvSpPr>
        <p:spPr>
          <a:xfrm>
            <a:off x="4683786" y="6115958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DD584A3-A505-FE6C-D91E-6EBECDEA3B1F}"/>
              </a:ext>
            </a:extLst>
          </p:cNvPr>
          <p:cNvSpPr txBox="1">
            <a:spLocks/>
          </p:cNvSpPr>
          <p:nvPr/>
        </p:nvSpPr>
        <p:spPr>
          <a:xfrm>
            <a:off x="8119077" y="615077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1.2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1357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CA915-1372-3434-DC9C-676C5F48B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82A73B-169C-8CC8-A0C1-CF3202E7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8E0FC-2BA3-0F07-FC38-68A5A5CF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7410" name="Picture 2" descr="Zelda">
            <a:extLst>
              <a:ext uri="{FF2B5EF4-FFF2-40B4-BE49-F238E27FC236}">
                <a16:creationId xmlns:a16="http://schemas.microsoft.com/office/drawing/2014/main" id="{DFB773A4-26FA-17F1-00F1-6FA1A3BB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4" y="1078068"/>
            <a:ext cx="3271905" cy="20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77FA39E-0DB6-2AFE-A32C-82D05240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700" y="1054210"/>
            <a:ext cx="3271905" cy="207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D8DA64BC-9A90-8144-D501-7697405B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444" y="1078068"/>
            <a:ext cx="327190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010CB860-5CF3-59CC-049F-03FA5DFEF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4" y="3860473"/>
            <a:ext cx="327190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77E4448-0550-2C86-1B0E-33D9B184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EF95D9-B980-757F-6167-D816386B850B}"/>
              </a:ext>
            </a:extLst>
          </p:cNvPr>
          <p:cNvSpPr txBox="1">
            <a:spLocks/>
          </p:cNvSpPr>
          <p:nvPr/>
        </p:nvSpPr>
        <p:spPr>
          <a:xfrm>
            <a:off x="1215516" y="3256839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20.61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2CA097-9966-813D-3714-8065CAB5C69D}"/>
              </a:ext>
            </a:extLst>
          </p:cNvPr>
          <p:cNvSpPr txBox="1">
            <a:spLocks/>
          </p:cNvSpPr>
          <p:nvPr/>
        </p:nvSpPr>
        <p:spPr>
          <a:xfrm>
            <a:off x="4774649" y="3201921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11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7A88F6-81DA-FB3A-44D6-C02C02BD558D}"/>
              </a:ext>
            </a:extLst>
          </p:cNvPr>
          <p:cNvSpPr txBox="1">
            <a:spLocks/>
          </p:cNvSpPr>
          <p:nvPr/>
        </p:nvSpPr>
        <p:spPr>
          <a:xfrm>
            <a:off x="8310509" y="3268046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997F343-65AF-81AF-D3A2-ECFABF1DCC55}"/>
              </a:ext>
            </a:extLst>
          </p:cNvPr>
          <p:cNvSpPr txBox="1">
            <a:spLocks/>
          </p:cNvSpPr>
          <p:nvPr/>
        </p:nvSpPr>
        <p:spPr>
          <a:xfrm>
            <a:off x="1215516" y="5992919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12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7155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DD23A-CDA5-2AE7-A3A0-1C156C915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33BEB-7655-8963-2A84-23EED657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3562D4-ACA5-045E-341B-1F149A6FDB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3684" y="890014"/>
            <a:ext cx="10234123" cy="4628580"/>
          </a:xfrm>
        </p:spPr>
        <p:txBody>
          <a:bodyPr/>
          <a:lstStyle/>
          <a:p>
            <a:r>
              <a:rPr lang="en-US" sz="1600" dirty="0">
                <a:latin typeface="+mj-lt"/>
              </a:rPr>
              <a:t>As of 2024, several PC games have gained significant popularity and acclaim. Here are some of the standout titles:</a:t>
            </a:r>
            <a:endParaRPr lang="en-US" sz="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630F1E-DA36-26F7-B3AC-FBE0E6FC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92AEECA-4AAB-EB98-0816-6223F0F6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85" y="1457740"/>
            <a:ext cx="3251186" cy="18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3C7E396D-6F5E-2FC1-1233-688FDB532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74" y="1457740"/>
            <a:ext cx="3251186" cy="18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47E5B5C3-2AE9-B878-16C5-C45E542C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769" y="1457739"/>
            <a:ext cx="3263934" cy="18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8C410F4E-49C9-51DF-F437-50002300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32" y="3910586"/>
            <a:ext cx="3251186" cy="202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B10A82FC-A6C3-1BB0-56E3-88991D83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74" y="3910906"/>
            <a:ext cx="3273833" cy="202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86FEE669-36A9-74CD-7E46-C297F1BB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769" y="3910586"/>
            <a:ext cx="3286581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CA682ED-03E9-6A7D-26B5-2962E6687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2024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71BEA54-8AB4-1F29-07DB-58ADA3A3D07B}"/>
              </a:ext>
            </a:extLst>
          </p:cNvPr>
          <p:cNvSpPr txBox="1">
            <a:spLocks/>
          </p:cNvSpPr>
          <p:nvPr/>
        </p:nvSpPr>
        <p:spPr>
          <a:xfrm>
            <a:off x="1161487" y="3439203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4.3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FA43869-98DD-EDB2-261A-90E987EB1F81}"/>
              </a:ext>
            </a:extLst>
          </p:cNvPr>
          <p:cNvSpPr txBox="1">
            <a:spLocks/>
          </p:cNvSpPr>
          <p:nvPr/>
        </p:nvSpPr>
        <p:spPr>
          <a:xfrm>
            <a:off x="4739006" y="3439203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853B5F3-78A5-3612-F657-6130000F89C4}"/>
              </a:ext>
            </a:extLst>
          </p:cNvPr>
          <p:cNvSpPr txBox="1">
            <a:spLocks/>
          </p:cNvSpPr>
          <p:nvPr/>
        </p:nvSpPr>
        <p:spPr>
          <a:xfrm>
            <a:off x="8274866" y="3505328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F3B3B9D-2672-C144-C667-14D9FEBEACDA}"/>
              </a:ext>
            </a:extLst>
          </p:cNvPr>
          <p:cNvSpPr txBox="1">
            <a:spLocks/>
          </p:cNvSpPr>
          <p:nvPr/>
        </p:nvSpPr>
        <p:spPr>
          <a:xfrm>
            <a:off x="1161487" y="606219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60000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4BF132A-4D36-D271-5D10-8128870A6D27}"/>
              </a:ext>
            </a:extLst>
          </p:cNvPr>
          <p:cNvSpPr txBox="1">
            <a:spLocks/>
          </p:cNvSpPr>
          <p:nvPr/>
        </p:nvSpPr>
        <p:spPr>
          <a:xfrm>
            <a:off x="4693685" y="6027381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1.5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C338F2E-A996-F63F-FB8B-432EAD69D030}"/>
              </a:ext>
            </a:extLst>
          </p:cNvPr>
          <p:cNvSpPr txBox="1">
            <a:spLocks/>
          </p:cNvSpPr>
          <p:nvPr/>
        </p:nvSpPr>
        <p:spPr>
          <a:xfrm>
            <a:off x="8128976" y="606219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604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139FC-6BF8-0C24-E11A-B01D1A7D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A95D66-07D4-B718-7442-747FF09438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7531" y="581639"/>
            <a:ext cx="10296940" cy="950354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From 2019 to 2024, the gaming industry flourished with innovative titles. In </a:t>
            </a:r>
            <a:r>
              <a:rPr lang="en-US" b="1" dirty="0">
                <a:latin typeface="+mj-lt"/>
              </a:rPr>
              <a:t>2019</a:t>
            </a:r>
            <a:r>
              <a:rPr lang="en-US" dirty="0">
                <a:latin typeface="+mj-lt"/>
              </a:rPr>
              <a:t>, games like </a:t>
            </a:r>
            <a:r>
              <a:rPr lang="en-US" i="1" dirty="0" err="1">
                <a:latin typeface="+mj-lt"/>
              </a:rPr>
              <a:t>Sekiro</a:t>
            </a:r>
            <a:r>
              <a:rPr lang="en-US" i="1" dirty="0">
                <a:latin typeface="+mj-lt"/>
              </a:rPr>
              <a:t>: Shadows Die Twice</a:t>
            </a:r>
            <a:r>
              <a:rPr lang="en-US" dirty="0">
                <a:latin typeface="+mj-lt"/>
              </a:rPr>
              <a:t> pushed boundaries in gameplay and design. </a:t>
            </a:r>
            <a:r>
              <a:rPr lang="en-US" b="1" dirty="0">
                <a:latin typeface="+mj-lt"/>
              </a:rPr>
              <a:t>2020</a:t>
            </a:r>
            <a:r>
              <a:rPr lang="en-US" dirty="0">
                <a:latin typeface="+mj-lt"/>
              </a:rPr>
              <a:t> introduced </a:t>
            </a:r>
            <a:r>
              <a:rPr lang="en-US" i="1" dirty="0">
                <a:latin typeface="+mj-lt"/>
              </a:rPr>
              <a:t>The Last of Us Part II</a:t>
            </a:r>
            <a:r>
              <a:rPr lang="en-US" dirty="0">
                <a:latin typeface="+mj-lt"/>
              </a:rPr>
              <a:t>, noted for its emotional depth. </a:t>
            </a:r>
            <a:r>
              <a:rPr lang="en-US" b="1" dirty="0">
                <a:latin typeface="+mj-lt"/>
              </a:rPr>
              <a:t>2021</a:t>
            </a:r>
            <a:r>
              <a:rPr lang="en-US" dirty="0">
                <a:latin typeface="+mj-lt"/>
              </a:rPr>
              <a:t> featured </a:t>
            </a:r>
            <a:r>
              <a:rPr lang="en-US" i="1" dirty="0">
                <a:latin typeface="+mj-lt"/>
              </a:rPr>
              <a:t>Resident Evil Village</a:t>
            </a:r>
            <a:r>
              <a:rPr lang="en-US" dirty="0">
                <a:latin typeface="+mj-lt"/>
              </a:rPr>
              <a:t>, combining horror with action. </a:t>
            </a:r>
            <a:r>
              <a:rPr lang="en-US" b="1" dirty="0">
                <a:latin typeface="+mj-lt"/>
              </a:rPr>
              <a:t>2022</a:t>
            </a:r>
            <a:r>
              <a:rPr lang="en-US" dirty="0">
                <a:latin typeface="+mj-lt"/>
              </a:rPr>
              <a:t> was dominated by </a:t>
            </a:r>
            <a:r>
              <a:rPr lang="en-US" i="1" dirty="0">
                <a:latin typeface="+mj-lt"/>
              </a:rPr>
              <a:t>Elden Ring</a:t>
            </a:r>
            <a:r>
              <a:rPr lang="en-US" dirty="0">
                <a:latin typeface="+mj-lt"/>
              </a:rPr>
              <a:t>, which redefined open-world design. In </a:t>
            </a:r>
            <a:r>
              <a:rPr lang="en-US" b="1" dirty="0">
                <a:latin typeface="+mj-lt"/>
              </a:rPr>
              <a:t>2023</a:t>
            </a:r>
            <a:r>
              <a:rPr lang="en-US" dirty="0">
                <a:latin typeface="+mj-lt"/>
              </a:rPr>
              <a:t>, </a:t>
            </a:r>
            <a:r>
              <a:rPr lang="en-US" i="1" dirty="0">
                <a:latin typeface="+mj-lt"/>
              </a:rPr>
              <a:t>Cyberpunk 2077: Phantom Liberty</a:t>
            </a:r>
            <a:r>
              <a:rPr lang="en-US" dirty="0">
                <a:latin typeface="+mj-lt"/>
              </a:rPr>
              <a:t> revitalized the franchise, while </a:t>
            </a:r>
            <a:r>
              <a:rPr lang="en-US" b="1" dirty="0">
                <a:latin typeface="+mj-lt"/>
              </a:rPr>
              <a:t>2024</a:t>
            </a:r>
            <a:r>
              <a:rPr lang="en-US" dirty="0">
                <a:latin typeface="+mj-lt"/>
              </a:rPr>
              <a:t> saw titles like </a:t>
            </a:r>
            <a:r>
              <a:rPr lang="en-US" i="1" dirty="0">
                <a:latin typeface="+mj-lt"/>
              </a:rPr>
              <a:t>Marvel's Spider-Man 2</a:t>
            </a:r>
            <a:r>
              <a:rPr lang="en-US" dirty="0">
                <a:latin typeface="+mj-lt"/>
              </a:rPr>
              <a:t> and </a:t>
            </a:r>
            <a:r>
              <a:rPr lang="en-US" i="1" dirty="0">
                <a:latin typeface="+mj-lt"/>
              </a:rPr>
              <a:t>Final Fantasy VII Rebirth</a:t>
            </a:r>
            <a:r>
              <a:rPr lang="en-US" dirty="0">
                <a:latin typeface="+mj-lt"/>
              </a:rPr>
              <a:t>, showcasing the evolution of storytelling and mechanics.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30" y="337931"/>
            <a:ext cx="9433777" cy="487416"/>
          </a:xfrm>
        </p:spPr>
        <p:txBody>
          <a:bodyPr/>
          <a:lstStyle/>
          <a:p>
            <a:r>
              <a:rPr lang="en-US" sz="3600" dirty="0">
                <a:latin typeface="Akira Expanded" panose="02000800000000000000" pitchFamily="50" charset="0"/>
              </a:rPr>
              <a:t>Games during 2019 - 2024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99C3A-AD18-D896-0348-694C4B54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2019-2024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BE288-5EDD-2501-0576-02524C65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848" b="12535"/>
          <a:stretch/>
        </p:blipFill>
        <p:spPr>
          <a:xfrm>
            <a:off x="586771" y="2005978"/>
            <a:ext cx="11071828" cy="39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2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B7521-2AE2-4A4D-A10F-89C9CD963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00CD0-D513-25F3-0E6C-FFB3B20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82418-ECB7-5A0B-6168-696A937B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1FBB29B-C235-9C28-C972-AAC3A3FF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57" y="1066278"/>
            <a:ext cx="3271905" cy="204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 ">
            <a:extLst>
              <a:ext uri="{FF2B5EF4-FFF2-40B4-BE49-F238E27FC236}">
                <a16:creationId xmlns:a16="http://schemas.microsoft.com/office/drawing/2014/main" id="{05930E24-27C9-8695-0CE3-834BA3A3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065" y="1078069"/>
            <a:ext cx="3271905" cy="204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0531254-E6B2-5BA6-D850-8938D9B1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15A0D9-9CF5-78A6-8763-9FBEEA981418}"/>
              </a:ext>
            </a:extLst>
          </p:cNvPr>
          <p:cNvSpPr txBox="1">
            <a:spLocks/>
          </p:cNvSpPr>
          <p:nvPr/>
        </p:nvSpPr>
        <p:spPr>
          <a:xfrm>
            <a:off x="1202131" y="324125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2.5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7D0FF9F-F2C4-0E68-D76D-FE5C0E0FEC87}"/>
              </a:ext>
            </a:extLst>
          </p:cNvPr>
          <p:cNvSpPr txBox="1">
            <a:spLocks/>
          </p:cNvSpPr>
          <p:nvPr/>
        </p:nvSpPr>
        <p:spPr>
          <a:xfrm>
            <a:off x="4779650" y="324125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2.21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7862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5170C-FF83-0610-5D8C-4729594B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167F2-220B-C049-AC32-A334238C1EAF}"/>
              </a:ext>
            </a:extLst>
          </p:cNvPr>
          <p:cNvSpPr txBox="1"/>
          <p:nvPr/>
        </p:nvSpPr>
        <p:spPr>
          <a:xfrm>
            <a:off x="1179443" y="2767280"/>
            <a:ext cx="98331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kira Expanded" panose="02000800000000000000" pitchFamily="50" charset="0"/>
              </a:rPr>
              <a:t>THANK YOU</a:t>
            </a:r>
            <a:endParaRPr lang="en-IN" sz="8000" dirty="0">
              <a:solidFill>
                <a:schemeClr val="bg1"/>
              </a:solidFill>
              <a:latin typeface="Akira Expanded" panose="02000800000000000000" pitchFamily="50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E031D1E-C37E-6C50-B21E-922FAEDF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2019-2024</a:t>
            </a:r>
          </a:p>
        </p:txBody>
      </p:sp>
    </p:spTree>
    <p:extLst>
      <p:ext uri="{BB962C8B-B14F-4D97-AF65-F5344CB8AC3E}">
        <p14:creationId xmlns:p14="http://schemas.microsoft.com/office/powerpoint/2010/main" val="378189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BAB316-31AE-96FE-7566-0845D070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9EAAF-B063-6C60-08AA-ACF274EFF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3684" y="890014"/>
            <a:ext cx="10234123" cy="4628580"/>
          </a:xfrm>
        </p:spPr>
        <p:txBody>
          <a:bodyPr/>
          <a:lstStyle/>
          <a:p>
            <a:r>
              <a:rPr lang="en-US" sz="1600" dirty="0">
                <a:latin typeface="+mj-lt"/>
              </a:rPr>
              <a:t>In 2019, the PC gaming world saw several major releases across genres, many of which became widely popular and influential.</a:t>
            </a:r>
            <a:r>
              <a:rPr lang="en-US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Some of the top PC games of 2019 were a mix of AAA titles and some remarkable indie games.  Here’s a look at some of the most successful PC games of that year: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79FE-9A7A-AA90-9416-524019B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Sekiro Shadows Die Twice, A samurai kneels in front of a burning Japanese temple">
            <a:extLst>
              <a:ext uri="{FF2B5EF4-FFF2-40B4-BE49-F238E27FC236}">
                <a16:creationId xmlns:a16="http://schemas.microsoft.com/office/drawing/2014/main" id="{2A8C751E-579D-E2D9-24CC-0E60C319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3" y="1880220"/>
            <a:ext cx="3174003" cy="17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E0E2C1-5774-30F7-DA1C-21F01D64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98" y="1880220"/>
            <a:ext cx="3174003" cy="17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D0B09B-C6F5-AD15-8F40-A432E539F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12" y="1880220"/>
            <a:ext cx="3174001" cy="17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48F19A0-96E5-1200-D085-76403A2B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3" y="4223241"/>
            <a:ext cx="3174002" cy="17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EDFD02-5735-FC9A-7E26-42C026798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97" y="4225889"/>
            <a:ext cx="3174002" cy="183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1FFE2D1-4067-B966-F9CA-C99782FF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11" y="4182111"/>
            <a:ext cx="3174002" cy="1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9F3AA11-8ED0-A2D5-73D1-0F7FB541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2019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5E74649-A1B1-B47F-6293-56721F5B62BC}"/>
              </a:ext>
            </a:extLst>
          </p:cNvPr>
          <p:cNvSpPr txBox="1">
            <a:spLocks/>
          </p:cNvSpPr>
          <p:nvPr/>
        </p:nvSpPr>
        <p:spPr>
          <a:xfrm>
            <a:off x="1109264" y="363104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5D3AA9-62B9-4BBC-12DD-84C88751BE6A}"/>
              </a:ext>
            </a:extLst>
          </p:cNvPr>
          <p:cNvSpPr txBox="1">
            <a:spLocks/>
          </p:cNvSpPr>
          <p:nvPr/>
        </p:nvSpPr>
        <p:spPr>
          <a:xfrm>
            <a:off x="4556788" y="369031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14.2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18CD205-0EDE-6480-9C07-981CD7326A84}"/>
              </a:ext>
            </a:extLst>
          </p:cNvPr>
          <p:cNvSpPr txBox="1">
            <a:spLocks/>
          </p:cNvSpPr>
          <p:nvPr/>
        </p:nvSpPr>
        <p:spPr>
          <a:xfrm>
            <a:off x="8147684" y="369031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4.5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14B4F5E-4978-15C1-DFA3-F363B5277E41}"/>
              </a:ext>
            </a:extLst>
          </p:cNvPr>
          <p:cNvSpPr txBox="1">
            <a:spLocks/>
          </p:cNvSpPr>
          <p:nvPr/>
        </p:nvSpPr>
        <p:spPr>
          <a:xfrm>
            <a:off x="1126600" y="6110788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130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59AEEC-4349-8BCD-7446-D5C38F2F0F99}"/>
              </a:ext>
            </a:extLst>
          </p:cNvPr>
          <p:cNvSpPr txBox="1">
            <a:spLocks/>
          </p:cNvSpPr>
          <p:nvPr/>
        </p:nvSpPr>
        <p:spPr>
          <a:xfrm>
            <a:off x="4639325" y="615505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520056-5E91-99FA-F7A1-657679A0007B}"/>
              </a:ext>
            </a:extLst>
          </p:cNvPr>
          <p:cNvSpPr txBox="1">
            <a:spLocks/>
          </p:cNvSpPr>
          <p:nvPr/>
        </p:nvSpPr>
        <p:spPr>
          <a:xfrm>
            <a:off x="8147684" y="6155050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676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1682B-44DB-79B1-E622-4872A270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555453-915D-A901-ADD2-9F68B3EF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71B05B-5A6D-9364-11FE-15C1C654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97D83F-651F-A91C-9C53-EA48B32A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4" y="1280173"/>
            <a:ext cx="3280020" cy="18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A89598-A9CD-EBE3-4BE8-75CEB504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278" y="1280174"/>
            <a:ext cx="3266770" cy="185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AAA98FF-54C9-F3AD-49B8-D6192DEC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963" y="1280173"/>
            <a:ext cx="3220385" cy="185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548E59C-3B51-E7D2-92ED-A6F3FDCB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4" y="3995530"/>
            <a:ext cx="3280020" cy="185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7216B60-153F-0125-C438-A05303A3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278" y="3995530"/>
            <a:ext cx="3266770" cy="185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231EFF7-6FFA-C5C1-D82B-351753E83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90" y="3995530"/>
            <a:ext cx="3220385" cy="185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F32B5B9-786C-B273-C3D7-5FBB488E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17BBBF-EE96-D23B-5FFB-2DA881CE6BF4}"/>
              </a:ext>
            </a:extLst>
          </p:cNvPr>
          <p:cNvSpPr txBox="1">
            <a:spLocks/>
          </p:cNvSpPr>
          <p:nvPr/>
        </p:nvSpPr>
        <p:spPr>
          <a:xfrm>
            <a:off x="1248267" y="3276096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6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AFC402B-4AC7-373C-4C68-935D7BCE8969}"/>
              </a:ext>
            </a:extLst>
          </p:cNvPr>
          <p:cNvSpPr txBox="1">
            <a:spLocks/>
          </p:cNvSpPr>
          <p:nvPr/>
        </p:nvSpPr>
        <p:spPr>
          <a:xfrm>
            <a:off x="4902208" y="327559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200,000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42F7F00-9C86-A627-74CD-26B636C153EF}"/>
              </a:ext>
            </a:extLst>
          </p:cNvPr>
          <p:cNvSpPr txBox="1">
            <a:spLocks/>
          </p:cNvSpPr>
          <p:nvPr/>
        </p:nvSpPr>
        <p:spPr>
          <a:xfrm>
            <a:off x="8556149" y="327559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1.5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8794506-FADC-3421-488F-8D9DEF1E4DC4}"/>
              </a:ext>
            </a:extLst>
          </p:cNvPr>
          <p:cNvSpPr txBox="1">
            <a:spLocks/>
          </p:cNvSpPr>
          <p:nvPr/>
        </p:nvSpPr>
        <p:spPr>
          <a:xfrm>
            <a:off x="1162274" y="605233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0420ED-D0E5-42AC-0A60-024DB0C49556}"/>
              </a:ext>
            </a:extLst>
          </p:cNvPr>
          <p:cNvSpPr txBox="1">
            <a:spLocks/>
          </p:cNvSpPr>
          <p:nvPr/>
        </p:nvSpPr>
        <p:spPr>
          <a:xfrm>
            <a:off x="4884415" y="605233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61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555A47A-5553-3612-11F7-314502A9B34F}"/>
              </a:ext>
            </a:extLst>
          </p:cNvPr>
          <p:cNvSpPr txBox="1">
            <a:spLocks/>
          </p:cNvSpPr>
          <p:nvPr/>
        </p:nvSpPr>
        <p:spPr>
          <a:xfrm>
            <a:off x="8383735" y="6076125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310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B553-3121-C560-28DC-473A60D0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75510D-361D-FA78-ECD9-C89E1BC3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88A41D-8260-12F4-23EB-64B6AA2E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72046C94-8246-C68F-B8BF-BDF0909E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3" y="1038699"/>
            <a:ext cx="3227012" cy="18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D0A735-A910-D4A7-C866-69840D71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84" y="1038699"/>
            <a:ext cx="3227012" cy="18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re Emblem™: Three Houses 1">
            <a:extLst>
              <a:ext uri="{FF2B5EF4-FFF2-40B4-BE49-F238E27FC236}">
                <a16:creationId xmlns:a16="http://schemas.microsoft.com/office/drawing/2014/main" id="{BEE684D7-79FB-B3E9-40D9-1E4C9C902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85" y="1038700"/>
            <a:ext cx="3169260" cy="18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uigi’s Mansion™ 3 1">
            <a:extLst>
              <a:ext uri="{FF2B5EF4-FFF2-40B4-BE49-F238E27FC236}">
                <a16:creationId xmlns:a16="http://schemas.microsoft.com/office/drawing/2014/main" id="{0D1A6AB3-2E31-2369-FF88-B7AF63C4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3" y="3475269"/>
            <a:ext cx="3227012" cy="18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B7090C1-402C-F2DD-AC49-EA31651E6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2019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341725E-77AA-838B-E1FD-AD5962B9E0CB}"/>
              </a:ext>
            </a:extLst>
          </p:cNvPr>
          <p:cNvSpPr txBox="1">
            <a:spLocks/>
          </p:cNvSpPr>
          <p:nvPr/>
        </p:nvSpPr>
        <p:spPr>
          <a:xfrm>
            <a:off x="1246326" y="295353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B80969-1A04-7205-1A12-9202DF34CA72}"/>
              </a:ext>
            </a:extLst>
          </p:cNvPr>
          <p:cNvSpPr txBox="1">
            <a:spLocks/>
          </p:cNvSpPr>
          <p:nvPr/>
        </p:nvSpPr>
        <p:spPr>
          <a:xfrm>
            <a:off x="4823845" y="295353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61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F86CE81-8F1A-DB98-BEAC-5A189A902071}"/>
              </a:ext>
            </a:extLst>
          </p:cNvPr>
          <p:cNvSpPr txBox="1">
            <a:spLocks/>
          </p:cNvSpPr>
          <p:nvPr/>
        </p:nvSpPr>
        <p:spPr>
          <a:xfrm>
            <a:off x="8359705" y="3019659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26.35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A3D8ABF-C90A-3371-37D2-7C43D3C240A1}"/>
              </a:ext>
            </a:extLst>
          </p:cNvPr>
          <p:cNvSpPr txBox="1">
            <a:spLocks/>
          </p:cNvSpPr>
          <p:nvPr/>
        </p:nvSpPr>
        <p:spPr>
          <a:xfrm>
            <a:off x="1246326" y="540197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14.25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598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C30A8-7BC9-6194-52A7-BF6D3272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DD4123-57D3-CF66-1AE8-8BD756B1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8CEC22-BE49-AC76-4BAD-487C5E439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3684" y="890014"/>
            <a:ext cx="10234123" cy="4628580"/>
          </a:xfrm>
        </p:spPr>
        <p:txBody>
          <a:bodyPr/>
          <a:lstStyle/>
          <a:p>
            <a:r>
              <a:rPr lang="en-US" sz="1600" dirty="0">
                <a:latin typeface="+mj-lt"/>
              </a:rPr>
              <a:t>2020 was a memorable year for PC gaming, with a diverse range of hit titles across genres. Here are some of the top-performing and most acclaimed PC games of 2020: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B51F2-F1BA-B62C-EE0D-A198DDE4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BCCFE24-60E1-F452-2CFC-2444078E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4" y="1652976"/>
            <a:ext cx="3269032" cy="19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018AD61-F1D7-F8E6-7564-03168D775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468" y="1652977"/>
            <a:ext cx="3269032" cy="178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4E28EB8-00A1-9355-EE95-FA11944C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51" y="1652977"/>
            <a:ext cx="3269032" cy="177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267BEB6-1F6E-82A9-7497-2FC782D2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37" y="4072598"/>
            <a:ext cx="3269475" cy="18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643B77AF-61BB-3958-B4B2-6C52A7ED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14" y="4072598"/>
            <a:ext cx="3269475" cy="18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9292D-BBE8-D870-7570-608A96E49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251" y="4072598"/>
            <a:ext cx="3269032" cy="1895388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CDFF6BD-E176-3050-A67C-4C9898A2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2020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CE88C39-785D-3E4F-CA81-10935AB9FFA4}"/>
              </a:ext>
            </a:extLst>
          </p:cNvPr>
          <p:cNvSpPr txBox="1">
            <a:spLocks/>
          </p:cNvSpPr>
          <p:nvPr/>
        </p:nvSpPr>
        <p:spPr>
          <a:xfrm>
            <a:off x="1123896" y="3537918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B7CD71D-D78A-DFAE-9AF6-F68A30509317}"/>
              </a:ext>
            </a:extLst>
          </p:cNvPr>
          <p:cNvSpPr txBox="1">
            <a:spLocks/>
          </p:cNvSpPr>
          <p:nvPr/>
        </p:nvSpPr>
        <p:spPr>
          <a:xfrm>
            <a:off x="4703393" y="347632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500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48672AB-EBF4-9394-ACDA-D7EE01336038}"/>
              </a:ext>
            </a:extLst>
          </p:cNvPr>
          <p:cNvSpPr txBox="1">
            <a:spLocks/>
          </p:cNvSpPr>
          <p:nvPr/>
        </p:nvSpPr>
        <p:spPr>
          <a:xfrm>
            <a:off x="8239253" y="3542449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2.7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08C1A94-BF80-0589-60AA-46357533CFCD}"/>
              </a:ext>
            </a:extLst>
          </p:cNvPr>
          <p:cNvSpPr txBox="1">
            <a:spLocks/>
          </p:cNvSpPr>
          <p:nvPr/>
        </p:nvSpPr>
        <p:spPr>
          <a:xfrm>
            <a:off x="1149610" y="6091701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0C9F334-2DA5-2DBB-1DD6-0CBA0E24C56D}"/>
              </a:ext>
            </a:extLst>
          </p:cNvPr>
          <p:cNvSpPr txBox="1">
            <a:spLocks/>
          </p:cNvSpPr>
          <p:nvPr/>
        </p:nvSpPr>
        <p:spPr>
          <a:xfrm>
            <a:off x="4729107" y="603010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150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B36B207-B225-FA31-FDA1-94F1AD4E1E2A}"/>
              </a:ext>
            </a:extLst>
          </p:cNvPr>
          <p:cNvSpPr txBox="1">
            <a:spLocks/>
          </p:cNvSpPr>
          <p:nvPr/>
        </p:nvSpPr>
        <p:spPr>
          <a:xfrm>
            <a:off x="8264967" y="609623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48.85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674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027F1-B619-D098-99CD-2CEEB902A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3B692B-C0EE-3A82-66A7-4A369870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5909C-A470-A4FE-4EAC-C80AF11F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CF6797-2517-D7C3-CC65-58532619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30" y="1068410"/>
            <a:ext cx="3258608" cy="199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AF12387-7A10-094D-D658-4C2BC695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87" y="1062292"/>
            <a:ext cx="3258607" cy="199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396C798-E0BC-979B-7402-CF2A18B9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43" y="1062292"/>
            <a:ext cx="3258607" cy="199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77C66DB-E5B4-6293-85A2-AA5E4D81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4" y="3790632"/>
            <a:ext cx="3251354" cy="19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enshin Impact Xbox">
            <a:extLst>
              <a:ext uri="{FF2B5EF4-FFF2-40B4-BE49-F238E27FC236}">
                <a16:creationId xmlns:a16="http://schemas.microsoft.com/office/drawing/2014/main" id="{EC4EDFA3-2514-B82B-8D05-DAEDB078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63" y="3790631"/>
            <a:ext cx="3239631" cy="19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A9C4BEC8-D0B1-E394-5A12-DA594240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43" y="3790631"/>
            <a:ext cx="3251354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87546E1-E23E-2347-A6EB-9B485EDC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15F88E-9895-B989-56CF-156345402A60}"/>
              </a:ext>
            </a:extLst>
          </p:cNvPr>
          <p:cNvSpPr txBox="1">
            <a:spLocks/>
          </p:cNvSpPr>
          <p:nvPr/>
        </p:nvSpPr>
        <p:spPr>
          <a:xfrm>
            <a:off x="1098181" y="3185163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C3C8B4C-C32D-7D62-660D-BC309B7E51E9}"/>
              </a:ext>
            </a:extLst>
          </p:cNvPr>
          <p:cNvSpPr txBox="1">
            <a:spLocks/>
          </p:cNvSpPr>
          <p:nvPr/>
        </p:nvSpPr>
        <p:spPr>
          <a:xfrm>
            <a:off x="4675700" y="3185163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15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AE4C128-47B9-0F3D-A151-DC2993F9830C}"/>
              </a:ext>
            </a:extLst>
          </p:cNvPr>
          <p:cNvSpPr txBox="1">
            <a:spLocks/>
          </p:cNvSpPr>
          <p:nvPr/>
        </p:nvSpPr>
        <p:spPr>
          <a:xfrm>
            <a:off x="8211560" y="3251288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81F7AB7-EB37-9925-D12E-FF528568E4F6}"/>
              </a:ext>
            </a:extLst>
          </p:cNvPr>
          <p:cNvSpPr txBox="1">
            <a:spLocks/>
          </p:cNvSpPr>
          <p:nvPr/>
        </p:nvSpPr>
        <p:spPr>
          <a:xfrm>
            <a:off x="1182678" y="591412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3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D442F0-6FC4-052C-0C0D-AD314AC7B256}"/>
              </a:ext>
            </a:extLst>
          </p:cNvPr>
          <p:cNvSpPr txBox="1">
            <a:spLocks/>
          </p:cNvSpPr>
          <p:nvPr/>
        </p:nvSpPr>
        <p:spPr>
          <a:xfrm>
            <a:off x="4760197" y="591412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5 Billion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D0AFA07-DB19-37BC-1490-62E69918D794}"/>
              </a:ext>
            </a:extLst>
          </p:cNvPr>
          <p:cNvSpPr txBox="1">
            <a:spLocks/>
          </p:cNvSpPr>
          <p:nvPr/>
        </p:nvSpPr>
        <p:spPr>
          <a:xfrm>
            <a:off x="8296057" y="598025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2.5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1698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20FDD-097D-FDEA-8ABF-9446D72E5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A5DAF6-DA14-5C9C-021A-E103869D7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74DF6-31FC-CDDB-3F5A-D5266F40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2" descr="The Last of Us Part II Poster">
            <a:extLst>
              <a:ext uri="{FF2B5EF4-FFF2-40B4-BE49-F238E27FC236}">
                <a16:creationId xmlns:a16="http://schemas.microsoft.com/office/drawing/2014/main" id="{60933D55-41B6-128F-E523-F39F8D11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86" y="1062291"/>
            <a:ext cx="3258608" cy="19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9D5B5F1-D2CB-600B-FA32-175F3E38A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1062291"/>
            <a:ext cx="3258608" cy="19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D6C9FE38-9B20-43FF-FD23-9D388F6B5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44" y="1062291"/>
            <a:ext cx="3271907" cy="19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BF904FFC-24D1-9F85-BA05-169AACA0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86" y="3747834"/>
            <a:ext cx="3258608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3B319C10-BA8F-F437-AA31-440C6BFD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5" y="3747835"/>
            <a:ext cx="3258608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 ">
            <a:extLst>
              <a:ext uri="{FF2B5EF4-FFF2-40B4-BE49-F238E27FC236}">
                <a16:creationId xmlns:a16="http://schemas.microsoft.com/office/drawing/2014/main" id="{E50C2004-F207-E069-BE0D-48F9EBEA6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44" y="3747833"/>
            <a:ext cx="3258608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9A3298C-F1C7-EAD6-61C3-0BBCBCCB0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2020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5B25A33-4866-A8E8-ED58-F630FFD91837}"/>
              </a:ext>
            </a:extLst>
          </p:cNvPr>
          <p:cNvSpPr txBox="1">
            <a:spLocks/>
          </p:cNvSpPr>
          <p:nvPr/>
        </p:nvSpPr>
        <p:spPr>
          <a:xfrm>
            <a:off x="1202131" y="323352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70BAD1C-4FD4-5772-9BD2-844E009CC20D}"/>
              </a:ext>
            </a:extLst>
          </p:cNvPr>
          <p:cNvSpPr txBox="1">
            <a:spLocks/>
          </p:cNvSpPr>
          <p:nvPr/>
        </p:nvSpPr>
        <p:spPr>
          <a:xfrm>
            <a:off x="4779650" y="3233524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13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7F4D88-67E0-2175-9DD8-842F5FB739A4}"/>
              </a:ext>
            </a:extLst>
          </p:cNvPr>
          <p:cNvSpPr txBox="1">
            <a:spLocks/>
          </p:cNvSpPr>
          <p:nvPr/>
        </p:nvSpPr>
        <p:spPr>
          <a:xfrm>
            <a:off x="8315510" y="3299649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14.1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7147085-941A-4554-E846-4BAD82568979}"/>
              </a:ext>
            </a:extLst>
          </p:cNvPr>
          <p:cNvSpPr txBox="1">
            <a:spLocks/>
          </p:cNvSpPr>
          <p:nvPr/>
        </p:nvSpPr>
        <p:spPr>
          <a:xfrm>
            <a:off x="1188833" y="598074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6.5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8E79538-F40A-67C0-CE24-56293C4F25AD}"/>
              </a:ext>
            </a:extLst>
          </p:cNvPr>
          <p:cNvSpPr txBox="1">
            <a:spLocks/>
          </p:cNvSpPr>
          <p:nvPr/>
        </p:nvSpPr>
        <p:spPr>
          <a:xfrm>
            <a:off x="4766352" y="598074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20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B798FC1-8F36-B5F2-E6F4-4BDE2073DF80}"/>
              </a:ext>
            </a:extLst>
          </p:cNvPr>
          <p:cNvSpPr txBox="1">
            <a:spLocks/>
          </p:cNvSpPr>
          <p:nvPr/>
        </p:nvSpPr>
        <p:spPr>
          <a:xfrm>
            <a:off x="8302212" y="604686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1.4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466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EC91-3AF9-F28D-CD1C-4E41D0F7F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B503F2-3231-C00A-762C-68AD4839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84" y="305699"/>
            <a:ext cx="6186105" cy="584316"/>
          </a:xfrm>
        </p:spPr>
        <p:txBody>
          <a:bodyPr/>
          <a:lstStyle/>
          <a:p>
            <a:r>
              <a:rPr lang="en-US" dirty="0">
                <a:latin typeface="Akira Expanded" panose="02000800000000000000" pitchFamily="50" charset="0"/>
              </a:rPr>
              <a:t>2021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2A2255-E300-8031-FF30-97A57E2922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3684" y="890014"/>
            <a:ext cx="10234123" cy="4628580"/>
          </a:xfrm>
        </p:spPr>
        <p:txBody>
          <a:bodyPr/>
          <a:lstStyle/>
          <a:p>
            <a:r>
              <a:rPr lang="en-US" sz="1600" dirty="0">
                <a:latin typeface="+mj-lt"/>
              </a:rPr>
              <a:t>2021 brought an exciting variety of successful and critically acclaimed games to the PC, spanning genres from indie hits to AAA blockbusters. Here’s a look at some of the standout PC games of 2021:</a:t>
            </a:r>
            <a:endParaRPr lang="en-US" sz="105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E4B92-7A5A-2B51-9AFA-DE164CEE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BAA4D43-A49C-5282-1106-16B5DE1DE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6" y="1647346"/>
            <a:ext cx="3269031" cy="178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018B5E2-1EF0-9D8C-56F2-9712C4390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19" y="1647346"/>
            <a:ext cx="3267468" cy="178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3D2799FE-C315-27C6-B78B-DE113825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90" y="1647347"/>
            <a:ext cx="3241294" cy="178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A95DC474-3836-337A-A174-AAAF2297E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4" y="4072599"/>
            <a:ext cx="3246393" cy="18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49431F7F-CCE2-987C-DA17-5335FA76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19" y="4072599"/>
            <a:ext cx="3267468" cy="18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65414198-58E5-3C5A-EF15-D7207689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90" y="4072599"/>
            <a:ext cx="3241294" cy="189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856950D-5C38-1FA4-395D-0B63F104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Successful games 2021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D15AEE-5CEE-85D8-1256-553B0B69EBA0}"/>
              </a:ext>
            </a:extLst>
          </p:cNvPr>
          <p:cNvSpPr txBox="1">
            <a:spLocks/>
          </p:cNvSpPr>
          <p:nvPr/>
        </p:nvSpPr>
        <p:spPr>
          <a:xfrm>
            <a:off x="1238065" y="352778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10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B851FEE-6850-25A8-92C5-A4338BD9BE6D}"/>
              </a:ext>
            </a:extLst>
          </p:cNvPr>
          <p:cNvSpPr txBox="1">
            <a:spLocks/>
          </p:cNvSpPr>
          <p:nvPr/>
        </p:nvSpPr>
        <p:spPr>
          <a:xfrm>
            <a:off x="4815584" y="352778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12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14D1C9A-75E3-8135-7F8B-EA58CBD84D50}"/>
              </a:ext>
            </a:extLst>
          </p:cNvPr>
          <p:cNvSpPr txBox="1">
            <a:spLocks/>
          </p:cNvSpPr>
          <p:nvPr/>
        </p:nvSpPr>
        <p:spPr>
          <a:xfrm>
            <a:off x="8351444" y="359390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40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56E68-D4D1-0A50-39BA-B949042035B2}"/>
              </a:ext>
            </a:extLst>
          </p:cNvPr>
          <p:cNvSpPr txBox="1">
            <a:spLocks/>
          </p:cNvSpPr>
          <p:nvPr/>
        </p:nvSpPr>
        <p:spPr>
          <a:xfrm>
            <a:off x="1238065" y="611740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20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58966D8-9F1B-1C1B-7743-5F5D99330D8E}"/>
              </a:ext>
            </a:extLst>
          </p:cNvPr>
          <p:cNvSpPr txBox="1">
            <a:spLocks/>
          </p:cNvSpPr>
          <p:nvPr/>
        </p:nvSpPr>
        <p:spPr>
          <a:xfrm>
            <a:off x="4815584" y="6117402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</a:t>
            </a:r>
            <a:r>
              <a:rPr lang="en-IN" sz="1600" dirty="0">
                <a:latin typeface="+mj-lt"/>
              </a:rPr>
              <a:t>20 Million</a:t>
            </a:r>
            <a:r>
              <a:rPr lang="en-IN" sz="2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B3F9738-EE2D-FAFC-ACEC-41F3D005121E}"/>
              </a:ext>
            </a:extLst>
          </p:cNvPr>
          <p:cNvSpPr txBox="1">
            <a:spLocks/>
          </p:cNvSpPr>
          <p:nvPr/>
        </p:nvSpPr>
        <p:spPr>
          <a:xfrm>
            <a:off x="8351444" y="6183527"/>
            <a:ext cx="2982840" cy="6585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</a:rPr>
              <a:t>Sold over 6 Million Copies 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5681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1D4CC6-3580-4AFF-ADAD-40005A217E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8AA7B-8093-4312-9C92-093E87B9931D}">
  <ds:schemaRefs>
    <ds:schemaRef ds:uri="http://schemas.microsoft.com/office/2006/documentManagement/types"/>
    <ds:schemaRef ds:uri="230e9df3-be65-4c73-a93b-d1236ebd677e"/>
    <ds:schemaRef ds:uri="http://purl.org/dc/terms/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sharepoint/v3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A8E5EEF-D939-4E9B-B588-5A9B9A07F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Digital time capsule</Template>
  <TotalTime>1155</TotalTime>
  <Words>921</Words>
  <Application>Microsoft Office PowerPoint</Application>
  <PresentationFormat>Widescreen</PresentationFormat>
  <Paragraphs>168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MS PMincho</vt:lpstr>
      <vt:lpstr>Akira Expanded</vt:lpstr>
      <vt:lpstr>Arial</vt:lpstr>
      <vt:lpstr>Calibri</vt:lpstr>
      <vt:lpstr>Courier New</vt:lpstr>
      <vt:lpstr>Mangal</vt:lpstr>
      <vt:lpstr>Custom</vt:lpstr>
      <vt:lpstr>Successful GAMEs during 2019 - 2024</vt:lpstr>
      <vt:lpstr>Games during 2019 - 2024</vt:lpstr>
      <vt:lpstr>2019</vt:lpstr>
      <vt:lpstr>2019</vt:lpstr>
      <vt:lpstr>2019</vt:lpstr>
      <vt:lpstr>2020</vt:lpstr>
      <vt:lpstr>2020</vt:lpstr>
      <vt:lpstr>2020</vt:lpstr>
      <vt:lpstr>2021</vt:lpstr>
      <vt:lpstr>2021</vt:lpstr>
      <vt:lpstr>2021</vt:lpstr>
      <vt:lpstr>2021</vt:lpstr>
      <vt:lpstr>2022</vt:lpstr>
      <vt:lpstr>2022</vt:lpstr>
      <vt:lpstr>2022</vt:lpstr>
      <vt:lpstr>2022</vt:lpstr>
      <vt:lpstr>2023</vt:lpstr>
      <vt:lpstr>2023</vt:lpstr>
      <vt:lpstr>2024</vt:lpstr>
      <vt:lpstr>2024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Atlkm .</dc:creator>
  <cp:lastModifiedBy>Atlkm .</cp:lastModifiedBy>
  <cp:revision>578</cp:revision>
  <dcterms:created xsi:type="dcterms:W3CDTF">2024-10-17T16:39:03Z</dcterms:created>
  <dcterms:modified xsi:type="dcterms:W3CDTF">2024-11-05T01:00:52Z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